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4" r:id="rId3"/>
    <p:sldId id="295" r:id="rId4"/>
    <p:sldId id="290" r:id="rId5"/>
    <p:sldId id="296" r:id="rId6"/>
    <p:sldId id="297" r:id="rId7"/>
    <p:sldId id="292" r:id="rId8"/>
    <p:sldId id="298" r:id="rId9"/>
    <p:sldId id="304" r:id="rId10"/>
    <p:sldId id="300" r:id="rId11"/>
    <p:sldId id="301" r:id="rId12"/>
    <p:sldId id="302" r:id="rId13"/>
    <p:sldId id="279" r:id="rId14"/>
    <p:sldId id="30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C55495-9805-4385-8314-B63B0F817FA7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40882F-2BEE-4DC6-BE34-1804872715C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8424936" cy="244827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br>
              <a:rPr lang="ru-RU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«ИНТЕЛЛЕКТ – КАРТ» </a:t>
            </a:r>
            <a:br>
              <a:rPr lang="ru-RU" sz="32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дошкольниками</a:t>
            </a:r>
            <a:endParaRPr lang="ru-RU" sz="36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54868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Муниципальное казенное дошкольное образовательное учреждение детский сад «Ласточка»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4293096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первой квалификационной категории Рогатина И.Н.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6349"/>
          <p:cNvGrpSpPr/>
          <p:nvPr/>
        </p:nvGrpSpPr>
        <p:grpSpPr>
          <a:xfrm>
            <a:off x="179512" y="4293096"/>
            <a:ext cx="3384376" cy="2448272"/>
            <a:chOff x="0" y="0"/>
            <a:chExt cx="4860544" cy="2628265"/>
          </a:xfrm>
        </p:grpSpPr>
        <p:pic>
          <p:nvPicPr>
            <p:cNvPr id="7" name="Picture 4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860544" cy="2628265"/>
            </a:xfrm>
            <a:prstGeom prst="rect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</p:pic>
        <p:sp>
          <p:nvSpPr>
            <p:cNvPr id="8" name="Rectangle 83"/>
            <p:cNvSpPr/>
            <p:nvPr/>
          </p:nvSpPr>
          <p:spPr>
            <a:xfrm>
              <a:off x="4412793" y="1961058"/>
              <a:ext cx="60925" cy="274582"/>
            </a:xfrm>
            <a:prstGeom prst="rect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txBody>
            <a:bodyPr vert="horz" lIns="0" tIns="0" rIns="0" bIns="0" rtlCol="0">
              <a:noAutofit/>
            </a:bodyPr>
            <a:lstStyle/>
            <a:p>
              <a:pPr marL="349250" marR="2566670" indent="-349250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2000">
                <a:solidFill>
                  <a:srgbClr val="1E464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angle 84"/>
            <p:cNvSpPr/>
            <p:nvPr/>
          </p:nvSpPr>
          <p:spPr>
            <a:xfrm>
              <a:off x="4458513" y="1961058"/>
              <a:ext cx="60925" cy="274582"/>
            </a:xfrm>
            <a:prstGeom prst="rect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txBody>
            <a:bodyPr vert="horz" lIns="0" tIns="0" rIns="0" bIns="0" rtlCol="0">
              <a:noAutofit/>
            </a:bodyPr>
            <a:lstStyle/>
            <a:p>
              <a:pPr marL="349250" marR="2566670" indent="-349250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2000" dirty="0">
                <a:solidFill>
                  <a:srgbClr val="1E464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563888" y="5733256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Кыштовка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442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Обозначается тема занятия (фрукты, домашние животные, цветы 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557"/>
          <a:stretch/>
        </p:blipFill>
        <p:spPr bwMode="auto">
          <a:xfrm>
            <a:off x="33358" y="502"/>
            <a:ext cx="9110642" cy="710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9197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Презентация &quot; Интеллект карта в работе с детьми 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5724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резентация &quot; Интеллект карта в работе с детьми 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0828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ександр\Desktop\Новая папка\IMG-20210201-WA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90" y="0"/>
            <a:ext cx="91399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6072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67"/>
          <p:cNvGrpSpPr/>
          <p:nvPr/>
        </p:nvGrpSpPr>
        <p:grpSpPr>
          <a:xfrm>
            <a:off x="-44896" y="0"/>
            <a:ext cx="9188896" cy="6858000"/>
            <a:chOff x="-197296" y="-152400"/>
            <a:chExt cx="9188896" cy="6858000"/>
          </a:xfrm>
        </p:grpSpPr>
        <p:sp>
          <p:nvSpPr>
            <p:cNvPr id="3" name="Rectangle 1396"/>
            <p:cNvSpPr/>
            <p:nvPr/>
          </p:nvSpPr>
          <p:spPr>
            <a:xfrm>
              <a:off x="1723390" y="3440557"/>
              <a:ext cx="1163614" cy="4090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349250" marR="2566670" indent="-349250">
                <a:lnSpc>
                  <a:spcPct val="107000"/>
                </a:lnSpc>
                <a:spcAft>
                  <a:spcPts val="800"/>
                </a:spcAft>
              </a:pPr>
              <a:r>
                <a:rPr lang="ru-RU" sz="25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         </a:t>
              </a:r>
              <a:endParaRPr lang="ru-RU" sz="2000">
                <a:solidFill>
                  <a:srgbClr val="1E464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" name="Rectangle 1397"/>
            <p:cNvSpPr/>
            <p:nvPr/>
          </p:nvSpPr>
          <p:spPr>
            <a:xfrm>
              <a:off x="2598166" y="3440557"/>
              <a:ext cx="118048" cy="4090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349250" marR="2566670" indent="-349250">
                <a:lnSpc>
                  <a:spcPct val="107000"/>
                </a:lnSpc>
                <a:spcAft>
                  <a:spcPts val="800"/>
                </a:spcAft>
              </a:pPr>
              <a:r>
                <a:rPr lang="ru-RU" sz="25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endParaRPr lang="ru-RU" sz="2000">
                <a:solidFill>
                  <a:srgbClr val="1E464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" name="Picture 139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97296" y="-152400"/>
              <a:ext cx="9188896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62430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Введение ФГОС ДО, потребовало поиска новых форм и методов организации образовательной деятельно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331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Метод интеллект-карт”, был создан американским учёным и бизнесмено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1663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Цель ФГОС второго поколения – воспитание человека нового типа. Человека, не с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8337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Метод интеллект- карт помогает пробудить у ребёнка способность к изображению окружающего мира, структурировать информацию, которую ребенку предстоит усвоить, разбить ее на конкретные образные единиц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19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Интелект-карта Реч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178"/>
            <a:ext cx="9144000" cy="687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456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Интеллект-карты имеют следующие отличительные свойства: Наглядность. Всю проб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118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Полезные свойства интеллект-к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16" y="0"/>
            <a:ext cx="9123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4014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9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163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570</TotalTime>
  <Words>28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Использование «ИНТЕЛЛЕКТ – КАРТ»  в работе с дошкольниками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ИНТЕЛЛЕКТ – КАРТ В ДОУ</dc:title>
  <dc:creator>Александр</dc:creator>
  <cp:lastModifiedBy>PC</cp:lastModifiedBy>
  <cp:revision>43</cp:revision>
  <dcterms:created xsi:type="dcterms:W3CDTF">2020-11-19T18:54:01Z</dcterms:created>
  <dcterms:modified xsi:type="dcterms:W3CDTF">2021-12-09T03:52:04Z</dcterms:modified>
</cp:coreProperties>
</file>