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6" r:id="rId3"/>
    <p:sldId id="321" r:id="rId4"/>
    <p:sldId id="322" r:id="rId5"/>
    <p:sldId id="309" r:id="rId6"/>
    <p:sldId id="323" r:id="rId7"/>
    <p:sldId id="324" r:id="rId8"/>
    <p:sldId id="325" r:id="rId9"/>
    <p:sldId id="326" r:id="rId10"/>
    <p:sldId id="327" r:id="rId11"/>
    <p:sldId id="310" r:id="rId12"/>
    <p:sldId id="312" r:id="rId13"/>
    <p:sldId id="329" r:id="rId14"/>
    <p:sldId id="315" r:id="rId15"/>
    <p:sldId id="328" r:id="rId16"/>
    <p:sldId id="316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26"/>
    <a:srgbClr val="660066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55495-9805-4385-8314-B63B0F817FA7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424936" cy="24482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деятельность –как средство развития познавательного интереса у детей старшего дошкольного возраста»</a:t>
            </a:r>
            <a:endParaRPr lang="ru-RU" sz="36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детский сад «Ласточка»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29309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высшей квалификационной категории Рогатина И.Н.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73325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Кыштовка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иды экспериментовВиды экспериментов:С пескомС водой (льдом, паром)С Воздухом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4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5/340377/slides/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301" r="1963" b="110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4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5/340377/slides/slide_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1722" b="9760"/>
          <a:stretch/>
        </p:blipFill>
        <p:spPr bwMode="auto">
          <a:xfrm>
            <a:off x="-61152" y="0"/>
            <a:ext cx="9205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7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98884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камней»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CIM\101MSDCF\DSC04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4283968" cy="321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7" name="Picture 3" descr="D:\DCIM\101MSDCF\DSC0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064"/>
            <a:ext cx="4390822" cy="32935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12762">
            <a:off x="364513" y="543172"/>
            <a:ext cx="4254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«Воздух. Раскрыли секреты «невидимки»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0784"/>
            <a:ext cx="3110542" cy="2332907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13966"/>
            <a:ext cx="3124361" cy="2343271"/>
          </a:xfrm>
          <a:prstGeom prst="rect">
            <a:avLst/>
          </a:prstGeom>
          <a:ln w="38100">
            <a:solidFill>
              <a:srgbClr val="04322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3"/>
          <a:stretch/>
        </p:blipFill>
        <p:spPr>
          <a:xfrm>
            <a:off x="5868144" y="3645024"/>
            <a:ext cx="2836329" cy="23580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2915816" y="4581128"/>
            <a:ext cx="2549814" cy="2049428"/>
          </a:xfrm>
          <a:prstGeom prst="rect">
            <a:avLst/>
          </a:prstGeom>
          <a:ln w="38100">
            <a:solidFill>
              <a:srgbClr val="043226"/>
            </a:solidFill>
          </a:ln>
        </p:spPr>
      </p:pic>
    </p:spTree>
    <p:extLst>
      <p:ext uri="{BB962C8B-B14F-4D97-AF65-F5344CB8AC3E}">
        <p14:creationId xmlns:p14="http://schemas.microsoft.com/office/powerpoint/2010/main" val="370965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9687">
            <a:off x="2407966" y="584817"/>
            <a:ext cx="5405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магнит»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203819">
            <a:off x="333811" y="1293274"/>
            <a:ext cx="3096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всё – эксперименты-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моменты!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всё, всё - хотим узнать!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всё зарисовать!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 опыт получился,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он длился?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Удивляемся всему: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Как? Зачем? И почему?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58" y="1379709"/>
            <a:ext cx="3447082" cy="2585312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8" b="15561"/>
          <a:stretch/>
        </p:blipFill>
        <p:spPr>
          <a:xfrm>
            <a:off x="2051720" y="4077072"/>
            <a:ext cx="2651289" cy="2448272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6707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xn--j1ahfl.xn--p1ai/data/ppt_to_html/u172258/p62041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0"/>
            <a:ext cx="9127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1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67"/>
          <p:cNvGrpSpPr/>
          <p:nvPr/>
        </p:nvGrpSpPr>
        <p:grpSpPr>
          <a:xfrm>
            <a:off x="-44896" y="0"/>
            <a:ext cx="9188896" cy="6858000"/>
            <a:chOff x="-197296" y="-152400"/>
            <a:chExt cx="9188896" cy="6858000"/>
          </a:xfrm>
        </p:grpSpPr>
        <p:sp>
          <p:nvSpPr>
            <p:cNvPr id="3" name="Rectangle 1396"/>
            <p:cNvSpPr/>
            <p:nvPr/>
          </p:nvSpPr>
          <p:spPr>
            <a:xfrm>
              <a:off x="1723390" y="3440557"/>
              <a:ext cx="1163614" cy="4090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         </a:t>
              </a:r>
              <a:endParaRPr lang="ru-RU" sz="200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1397"/>
            <p:cNvSpPr/>
            <p:nvPr/>
          </p:nvSpPr>
          <p:spPr>
            <a:xfrm>
              <a:off x="2598166" y="3440557"/>
              <a:ext cx="118048" cy="4090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ru-RU" sz="200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13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7296" y="-152400"/>
              <a:ext cx="918889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30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f.ppt-online.org/files/slide/x/xUqtCbO4BMYXP7W2Amyh36vSLpDI5GVegRw98E/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0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ктуальность проблемы.«Люди, научившиеся наблюдениям и опытам, приобретают сп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настоящее время в системе дошкольного образования формируются и успешно при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6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познавательный интерес детей 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экспериментальной деятельности.</a:t>
            </a:r>
          </a:p>
        </p:txBody>
      </p:sp>
      <p:pic>
        <p:nvPicPr>
          <p:cNvPr id="6146" name="Picture 2" descr="Задачи:&#10; углублять представления детей о живой и неживой природе; расширять и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7"/>
          <a:stretch/>
        </p:blipFill>
        <p:spPr bwMode="auto">
          <a:xfrm>
            <a:off x="0" y="1091645"/>
            <a:ext cx="9144000" cy="57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7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используемые по экспериментированию: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етоды, используемые в ООД по экспериментированию:&#10;Проблемно-поисковый метод: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32801"/>
          <a:stretch/>
        </p:blipFill>
        <p:spPr bwMode="auto">
          <a:xfrm>
            <a:off x="0" y="1265340"/>
            <a:ext cx="9196194" cy="55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7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труктура проведения эксперимента: &#10;Постановка проблемы. &#10; Поиск путей решени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49" r="388" b="-1449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3744416" cy="33843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2800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рмы работы опытно – экспериментальной деятельности детей старшего дошкольно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32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3384376" cy="234327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465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авила проведения опытов и экспериментов.&#10; Правило №1. Во время проведения э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6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</TotalTime>
  <Words>113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Constantia</vt:lpstr>
      <vt:lpstr>Times New Roman</vt:lpstr>
      <vt:lpstr>Wingdings 2</vt:lpstr>
      <vt:lpstr>Поток</vt:lpstr>
      <vt:lpstr>«Экспериментальная деятельность –как средство развития познавательного интереса у детей старшего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ИНТЕЛЛЕКТ – КАРТ В ДОУ</dc:title>
  <dc:creator>Александр</dc:creator>
  <cp:lastModifiedBy>Дмитрий Каленюк</cp:lastModifiedBy>
  <cp:revision>63</cp:revision>
  <dcterms:created xsi:type="dcterms:W3CDTF">2020-11-19T18:54:01Z</dcterms:created>
  <dcterms:modified xsi:type="dcterms:W3CDTF">2022-02-06T06:53:39Z</dcterms:modified>
</cp:coreProperties>
</file>