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86" r:id="rId3"/>
    <p:sldId id="287" r:id="rId4"/>
    <p:sldId id="290" r:id="rId5"/>
    <p:sldId id="275" r:id="rId6"/>
    <p:sldId id="277" r:id="rId7"/>
    <p:sldId id="284" r:id="rId8"/>
    <p:sldId id="289" r:id="rId9"/>
    <p:sldId id="276" r:id="rId10"/>
    <p:sldId id="280" r:id="rId11"/>
    <p:sldId id="283" r:id="rId12"/>
    <p:sldId id="285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3300"/>
    <a:srgbClr val="CD89BB"/>
    <a:srgbClr val="008000"/>
    <a:srgbClr val="FF3300"/>
    <a:srgbClr val="FF0066"/>
    <a:srgbClr val="8A8713"/>
    <a:srgbClr val="0000FF"/>
    <a:srgbClr val="FF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C55495-9805-4385-8314-B63B0F817FA7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5513" y="115888"/>
            <a:ext cx="8218487" cy="86518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«Ласточка»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8775" y="1484313"/>
            <a:ext cx="8785225" cy="5257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</a:p>
          <a:p>
            <a:pPr marL="0" indent="0" algn="ctr">
              <a:buNone/>
            </a:pP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летней оздоровительной работе </a:t>
            </a:r>
          </a:p>
          <a:p>
            <a:pPr marL="0" indent="0" algn="ctr">
              <a:buNone/>
            </a:pP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подготовительной группе</a:t>
            </a:r>
            <a:endParaRPr lang="ru-RU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Рогатина И.Н., </a:t>
            </a:r>
          </a:p>
          <a:p>
            <a:pPr marL="0" indent="0" algn="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кв. категории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Кыштовка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9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360373" cy="252028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87824" y="116632"/>
            <a:ext cx="4680520" cy="1008112"/>
          </a:xfrm>
          <a:prstGeom prst="round2DiagRect">
            <a:avLst/>
          </a:prstGeom>
          <a:solidFill>
            <a:srgbClr val="CD89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именинника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154542" flipV="1">
            <a:off x="5696287" y="4475689"/>
            <a:ext cx="3234174" cy="2031325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Скорей друзей встречай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отмечай!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угощенье,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шариках — весь дом!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День рожденья Волшебным, ярким днём!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97" y="1340768"/>
            <a:ext cx="3373528" cy="253014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30" y="4060513"/>
            <a:ext cx="3406781" cy="255508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8396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bc317c208e82a1b8c11a5d599cb219cd_l-3730871-images-thumbs&amp;ref=rim&amp;n=13&amp;w=1025&amp;h=1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3775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0" y="395730"/>
            <a:ext cx="4332392" cy="3249294"/>
          </a:xfrm>
          <a:prstGeom prst="rect">
            <a:avLst/>
          </a:prstGeom>
          <a:solidFill>
            <a:srgbClr val="C00000"/>
          </a:solidFill>
          <a:ln w="38100">
            <a:solidFill>
              <a:srgbClr val="FF33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55976" cy="3266982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181784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77652"/>
            <a:ext cx="3635896" cy="2726922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5316"/>
            <a:ext cx="3491880" cy="261891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sp>
        <p:nvSpPr>
          <p:cNvPr id="6" name="Блок-схема: перфолента 5"/>
          <p:cNvSpPr/>
          <p:nvPr/>
        </p:nvSpPr>
        <p:spPr>
          <a:xfrm>
            <a:off x="2699792" y="116632"/>
            <a:ext cx="4320480" cy="1092704"/>
          </a:xfrm>
          <a:prstGeom prst="flowChartPunchedTape">
            <a:avLst/>
          </a:prstGeom>
          <a:solidFill>
            <a:srgbClr val="72F69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прогулке»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49" y="1277018"/>
            <a:ext cx="3600845" cy="270063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0120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5975131" y="3284984"/>
            <a:ext cx="2701325" cy="2592288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песочнице играем,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домик из песка,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Увлеклись, не замечаем,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носки полны песка.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8" y="260648"/>
            <a:ext cx="4992555" cy="374441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640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4"/>
          <a:stretch/>
        </p:blipFill>
        <p:spPr>
          <a:xfrm>
            <a:off x="395536" y="1494787"/>
            <a:ext cx="3345664" cy="2592288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/>
        </p:blipFill>
        <p:spPr>
          <a:xfrm>
            <a:off x="5220072" y="1471092"/>
            <a:ext cx="3455876" cy="2592288"/>
          </a:xfrm>
          <a:prstGeom prst="rect">
            <a:avLst/>
          </a:prstGeom>
          <a:solidFill>
            <a:srgbClr val="660066"/>
          </a:solidFill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2" y="4285425"/>
            <a:ext cx="3275856" cy="2456892"/>
          </a:xfrm>
          <a:prstGeom prst="rect">
            <a:avLst/>
          </a:prstGeom>
          <a:ln w="38100">
            <a:solidFill>
              <a:srgbClr val="003300"/>
            </a:solidFill>
          </a:ln>
        </p:spPr>
      </p:pic>
      <p:sp>
        <p:nvSpPr>
          <p:cNvPr id="13" name="Блок-схема: перфолента 12"/>
          <p:cNvSpPr/>
          <p:nvPr/>
        </p:nvSpPr>
        <p:spPr>
          <a:xfrm>
            <a:off x="1763688" y="0"/>
            <a:ext cx="5040560" cy="1268760"/>
          </a:xfrm>
          <a:prstGeom prst="flowChartPunchedTap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гостях у Бабушки-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Загадушки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275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" b="24590"/>
          <a:stretch/>
        </p:blipFill>
        <p:spPr>
          <a:xfrm>
            <a:off x="4858473" y="1131810"/>
            <a:ext cx="3961999" cy="27016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7" y="1127618"/>
            <a:ext cx="3607738" cy="270580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9567"/>
            <a:ext cx="3456384" cy="259228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Блок-схема: перфолента 7"/>
          <p:cNvSpPr/>
          <p:nvPr/>
        </p:nvSpPr>
        <p:spPr>
          <a:xfrm>
            <a:off x="2483768" y="56523"/>
            <a:ext cx="4464496" cy="867311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старты»</a:t>
            </a:r>
            <a:endParaRPr lang="ru-RU" sz="2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095" y="4221088"/>
            <a:ext cx="3607739" cy="1323439"/>
          </a:xfrm>
          <a:prstGeom prst="rect">
            <a:avLst/>
          </a:prstGeom>
          <a:ln w="381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 садик мы пришли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 друзьями будем мы.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зарядка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нужны как подзарядка.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5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27022"/>
            <a:ext cx="3960440" cy="29703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16796"/>
            <a:ext cx="3840426" cy="28803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3960440" cy="1323439"/>
          </a:xfrm>
          <a:prstGeom prst="rect">
            <a:avLst/>
          </a:prstGeom>
          <a:ln w="381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проворным стать атлетом,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мы эстафету.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бегать быстро, дружно,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Победить нам очень нужно!</a:t>
            </a:r>
          </a:p>
        </p:txBody>
      </p:sp>
    </p:spTree>
    <p:extLst>
      <p:ext uri="{BB962C8B-B14F-4D97-AF65-F5344CB8AC3E}">
        <p14:creationId xmlns:p14="http://schemas.microsoft.com/office/powerpoint/2010/main" val="140054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251520" y="1007390"/>
            <a:ext cx="4115949" cy="1377494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 целый день,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играть не лень!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332546" cy="3096344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6" y="1124744"/>
            <a:ext cx="4391627" cy="329372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09607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 rot="10800000" flipV="1">
            <a:off x="3995933" y="4437112"/>
            <a:ext cx="4464498" cy="2088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заниматься,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 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удивляться,</a:t>
            </a:r>
          </a:p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Рисуем, клеем, мажем,</a:t>
            </a:r>
          </a:p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всем покажем!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" y="207404"/>
            <a:ext cx="2972125" cy="2229094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60" y="2196244"/>
            <a:ext cx="2987824" cy="2240868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" y="3847720"/>
            <a:ext cx="3024336" cy="2268252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7404"/>
            <a:ext cx="3024336" cy="2268252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412558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14" y="4252821"/>
            <a:ext cx="3129497" cy="234712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"/>
          <a:stretch/>
        </p:blipFill>
        <p:spPr>
          <a:xfrm>
            <a:off x="5893215" y="99631"/>
            <a:ext cx="3129497" cy="2332709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4" y="4359246"/>
            <a:ext cx="2987598" cy="2240699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r="8522"/>
          <a:stretch/>
        </p:blipFill>
        <p:spPr>
          <a:xfrm>
            <a:off x="179513" y="99631"/>
            <a:ext cx="2880320" cy="216024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r="7749" b="11185"/>
          <a:stretch/>
        </p:blipFill>
        <p:spPr>
          <a:xfrm>
            <a:off x="2998618" y="1941419"/>
            <a:ext cx="3063091" cy="268161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3421" y="2778170"/>
            <a:ext cx="2568379" cy="1008112"/>
          </a:xfrm>
          <a:prstGeom prst="round2DiagRect">
            <a:avLst/>
          </a:prstGeom>
          <a:solidFill>
            <a:srgbClr val="CD89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на асфальте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9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54441"/>
            <a:ext cx="3515883" cy="26369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701" r="3800" b="16400"/>
          <a:stretch/>
        </p:blipFill>
        <p:spPr>
          <a:xfrm>
            <a:off x="1259632" y="2252433"/>
            <a:ext cx="2880320" cy="34040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751" r="389" b="5900"/>
          <a:stretch/>
        </p:blipFill>
        <p:spPr>
          <a:xfrm>
            <a:off x="5148063" y="620688"/>
            <a:ext cx="3433209" cy="244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9532" y="836712"/>
            <a:ext cx="4680520" cy="100811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5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https://media.ngoisao.vn/news/2014/4/7/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144000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01" y="2525344"/>
            <a:ext cx="2651787" cy="198884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40" y="4427133"/>
            <a:ext cx="2930412" cy="2197809"/>
          </a:xfrm>
          <a:prstGeom prst="rect">
            <a:avLst/>
          </a:prstGeom>
          <a:solidFill>
            <a:srgbClr val="C00000"/>
          </a:solidFill>
          <a:ln w="38100">
            <a:solidFill>
              <a:srgbClr val="8A8713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1470221" y="608279"/>
            <a:ext cx="4756013" cy="1562089"/>
          </a:xfrm>
          <a:prstGeom prst="ellipse">
            <a:avLst/>
          </a:prstGeom>
          <a:solidFill>
            <a:srgbClr val="FF99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тебя мы любим лето!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Лето! Ты ещё побудь!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когда есть лето!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 набраться, отдохнуть!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66" y="828652"/>
            <a:ext cx="2623525" cy="1967644"/>
          </a:xfrm>
          <a:prstGeom prst="rect">
            <a:avLst/>
          </a:prstGeom>
          <a:solidFill>
            <a:srgbClr val="663300"/>
          </a:solidFill>
          <a:ln w="381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7" y="2184788"/>
            <a:ext cx="2819861" cy="2114896"/>
          </a:xfrm>
          <a:prstGeom prst="rect">
            <a:avLst/>
          </a:prstGeom>
          <a:solidFill>
            <a:srgbClr val="663300"/>
          </a:solidFill>
          <a:ln w="38100">
            <a:solidFill>
              <a:srgbClr val="0000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6" y="4427133"/>
            <a:ext cx="3061561" cy="2296171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25459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3696</TotalTime>
  <Words>197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Поток</vt:lpstr>
      <vt:lpstr>Муниципальное казенное дошкольное образовательное учреждение  детский сад «Ласточка»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ИНТЕЛЛЕКТ – КАРТ В ДОУ</dc:title>
  <dc:creator>Александр</dc:creator>
  <cp:lastModifiedBy>Дмитрий Каленюк</cp:lastModifiedBy>
  <cp:revision>165</cp:revision>
  <dcterms:created xsi:type="dcterms:W3CDTF">2020-11-19T18:54:01Z</dcterms:created>
  <dcterms:modified xsi:type="dcterms:W3CDTF">2022-08-31T15:25:37Z</dcterms:modified>
</cp:coreProperties>
</file>