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рина\Desktop\stul_eames_light_blue_997_660_1_1_4413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1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70" b="65670"/>
          <a:stretch/>
        </p:blipFill>
        <p:spPr bwMode="auto">
          <a:xfrm>
            <a:off x="6804248" y="5077775"/>
            <a:ext cx="2232248" cy="160512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828" y="260648"/>
            <a:ext cx="884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«Ласточка»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9032" y="1700808"/>
            <a:ext cx="6805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«Технология педагогического разрешения конфликта»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43711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воспитатель Рогатина И.Н.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02128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Кыштовка,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2024г</a:t>
            </a:r>
            <a:endParaRPr lang="ru-RU" dirty="0"/>
          </a:p>
        </p:txBody>
      </p:sp>
      <p:pic>
        <p:nvPicPr>
          <p:cNvPr id="13" name="Picture 5" descr="Понятие конфлик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6" t="5649" b="59991"/>
          <a:stretch/>
        </p:blipFill>
        <p:spPr bwMode="auto">
          <a:xfrm>
            <a:off x="228582" y="5126359"/>
            <a:ext cx="2005686" cy="158904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Ирина\Desktop\stul_eames_light_blue_997_660_1_1_4413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1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120680" cy="381642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«Помогая детям преодолевать трудности,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мы всякий раз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сотворяем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своего рода чудо.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Это результат совместных усилий педагога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детей, маленькое произведение искусства,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создании, которого все принимают участие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подобно музыкантам одного оркестра».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        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Фопель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Ирина\Desktop\slid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33621" r="58684" b="32758"/>
          <a:stretch/>
        </p:blipFill>
        <p:spPr bwMode="auto">
          <a:xfrm>
            <a:off x="539552" y="4581128"/>
            <a:ext cx="2990672" cy="198532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Ирина\Desktop\slid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7" t="28419" r="3944" b="33219"/>
          <a:stretch/>
        </p:blipFill>
        <p:spPr bwMode="auto">
          <a:xfrm>
            <a:off x="5724128" y="4581128"/>
            <a:ext cx="3308865" cy="198531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0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рина\Desktop\stul_eames_light_blue_997_660_1_1_4413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1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протекания конфликта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 появление основной проблемы (объекта конфликта) и возникновение конфликтной ситуации.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 объективная ситуация осознается в качестве таковой участниками.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 переход к конфликтному взаимодействию.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 обострение эмоционального фона.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 полное или частичное разрешение конфликта.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94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4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хема «протекания» конфликт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cf2.ppt-online.org/files2/slide/g/gvbHVp0ncPzWes6tBix5EJyfYNkOSuhDX1aG8Q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1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g/gvbHVp0ncPzWes6tBix5EJyfYNkOSuhDX1aG8Q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77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«Помогая детям преодолевать трудности, мы всякий раз сотворяем своего рода чудо. Это результат совместных усилий педагога и детей, маленькое произведение искусства, в создании, которого все принимают участие подобно музыкантам одного оркестра».                                                      К. Фопель </vt:lpstr>
      <vt:lpstr>Этапы протекания конфликта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</cp:revision>
  <dcterms:created xsi:type="dcterms:W3CDTF">2024-03-06T14:50:50Z</dcterms:created>
  <dcterms:modified xsi:type="dcterms:W3CDTF">2024-03-06T18:06:02Z</dcterms:modified>
</cp:coreProperties>
</file>